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5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 dirty="0"/>
              <a:t>Use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photos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tell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Antonio has </a:t>
            </a:r>
            <a:r>
              <a:rPr lang="es-ES_tradnl" altLang="en-US" sz="2800" dirty="0" err="1"/>
              <a:t>ans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Ayerbe’s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have</a:t>
            </a:r>
            <a:r>
              <a:rPr lang="es-ES_tradnl" altLang="en-US" sz="2800" dirty="0"/>
              <a:t>. </a:t>
            </a:r>
            <a:r>
              <a:rPr lang="es-ES_tradnl" altLang="en-US" sz="2800" i="1" dirty="0"/>
              <a:t>(in full </a:t>
            </a:r>
            <a:r>
              <a:rPr lang="es-ES_tradnl" altLang="en-US" sz="2800" i="1" dirty="0" err="1"/>
              <a:t>Spanish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sentences</a:t>
            </a:r>
            <a:r>
              <a:rPr lang="es-ES_tradnl" altLang="en-US" sz="2800" i="1" dirty="0"/>
              <a:t>)</a:t>
            </a: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los </a:t>
            </a:r>
            <a:r>
              <a:rPr lang="es-ES_tradnl" altLang="en-US" sz="2800" b="1" dirty="0" err="1">
                <a:solidFill>
                  <a:srgbClr val="008000"/>
                </a:solidFill>
              </a:rPr>
              <a:t>Ayerbe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01/13/15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778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0382"/>
            <a:ext cx="9056018" cy="5791200"/>
          </a:xfrm>
        </p:spPr>
        <p:txBody>
          <a:bodyPr/>
          <a:lstStyle/>
          <a:p>
            <a:r>
              <a:rPr lang="es-ES_tradnl" sz="2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2800" dirty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46b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: Completa p.2.8-2.9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</a:t>
            </a:r>
            <a:r>
              <a:rPr lang="es-ES_tradnl" altLang="en-US" dirty="0" smtClean="0"/>
              <a:t>ASD4003c2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ES_tradnl" altLang="en-US" i="1" dirty="0" err="1" smtClean="0"/>
              <a:t>Under</a:t>
            </a:r>
            <a:r>
              <a:rPr lang="es-ES_tradnl" altLang="en-US" i="1" dirty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section</a:t>
            </a:r>
            <a:r>
              <a:rPr lang="es-ES_tradnl" altLang="en-US" i="1" dirty="0" smtClean="0"/>
              <a:t> GRAMMAR PRACTICE</a:t>
            </a:r>
            <a:endParaRPr lang="es-ES_tradnl" altLang="en-US" i="1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 smtClean="0"/>
              <a:t>eGame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119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Practica</vt:lpstr>
      <vt:lpstr>Ejercicios</vt:lpstr>
      <vt:lpstr>Tarea # 46b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42</cp:revision>
  <cp:lastPrinted>2014-02-28T14:22:47Z</cp:lastPrinted>
  <dcterms:created xsi:type="dcterms:W3CDTF">2010-03-09T20:13:16Z</dcterms:created>
  <dcterms:modified xsi:type="dcterms:W3CDTF">2015-01-13T22:40:08Z</dcterms:modified>
</cp:coreProperties>
</file>